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32.png" ContentType="image/png"/>
  <Override PartName="/ppt/media/image2.png" ContentType="image/png"/>
  <Override PartName="/ppt/media/image14.png" ContentType="image/png"/>
  <Override PartName="/ppt/media/image31.png" ContentType="image/png"/>
  <Override PartName="/ppt/media/image27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22.png" ContentType="image/png"/>
  <Override PartName="/ppt/media/image59.png" ContentType="image/png"/>
  <Override PartName="/ppt/media/image57.png" ContentType="image/png"/>
  <Override PartName="/ppt/media/image20.png" ContentType="image/png"/>
  <Override PartName="/ppt/media/image61.png" ContentType="image/png"/>
  <Override PartName="/ppt/media/image24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5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63.xml.rels" ContentType="application/vnd.openxmlformats-package.relationships+xml"/>
  <Override PartName="/ppt/slides/_rels/slide54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30.xml.rels" ContentType="application/vnd.openxmlformats-package.relationships+xml"/>
  <Override PartName="/ppt/slides/_rels/slide79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00B05F-CD95-4553-91AF-86B6B8CB50A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B4CE92-47FA-4473-869F-44F5D17A3FF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A13F4D-758E-4C46-A31F-BF3A77C6D66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6437BF-7133-4650-9EC9-A4EA369648C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5C7FEC-17F3-4380-B923-3DE28114B5A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8D1E45-FB37-48C5-8B5E-5CA28B554AB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29DFFFF-419C-456B-AFA7-9A8E27A61E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992064-02D5-4821-95AD-732328F6883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952103-DC19-4030-AD80-36519AC03E2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6C8AB3-D480-4695-B066-92C366347DA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8DD8BA-9088-49F5-BAC9-5799931B358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0BD230-67DF-4EEC-995A-61FB6B124AC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ED1DD8E-CFB6-47D8-89BA-485FD2E5A3D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image" Target="../media/image63.png"/><Relationship Id="rId3" Type="http://schemas.openxmlformats.org/officeDocument/2006/relationships/image" Target="../media/image64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37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38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40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2024-08-28T10:14:26Z</dcterms:modified>
  <cp:revision>91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